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104" y="-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4906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4879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178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397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2233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699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3136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9229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038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161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280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A7437-C430-2141-B244-716DE9E4F7D6}" type="datetimeFigureOut">
              <a:rPr lang="de-DE" smtClean="0"/>
              <a:t>25.08.16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55CC2-4A35-9741-83D3-002F6F1F83A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23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Test </a:t>
            </a:r>
            <a:r>
              <a:rPr lang="de-DE" dirty="0" err="1" smtClean="0"/>
              <a:t>Powerpoint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7120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Macintosh PowerPoint</Application>
  <PresentationFormat>Bildschirmpräsentation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Office-Design</vt:lpstr>
      <vt:lpstr>Test Powerpoint</vt:lpstr>
    </vt:vector>
  </TitlesOfParts>
  <Company>Pixelpark 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Powerpoint</dc:title>
  <dc:creator>Stephan Kopf</dc:creator>
  <cp:lastModifiedBy>Stephan Kopf</cp:lastModifiedBy>
  <cp:revision>1</cp:revision>
  <dcterms:created xsi:type="dcterms:W3CDTF">2016-08-25T09:17:39Z</dcterms:created>
  <dcterms:modified xsi:type="dcterms:W3CDTF">2016-08-25T09:18:11Z</dcterms:modified>
</cp:coreProperties>
</file>